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3" autoAdjust="0"/>
    <p:restoredTop sz="94660"/>
  </p:normalViewPr>
  <p:slideViewPr>
    <p:cSldViewPr snapToGrid="0">
      <p:cViewPr varScale="1">
        <p:scale>
          <a:sx n="70" d="100"/>
          <a:sy n="70" d="100"/>
        </p:scale>
        <p:origin x="72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0310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9100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75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9707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1478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3399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265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7945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4607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8161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515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A56B2-A6B1-403F-BFB9-6BE90B397549}" type="datetimeFigureOut">
              <a:rPr lang="zh-TW" altLang="en-US" smtClean="0"/>
              <a:t>2020/7/13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A0F0CD-E9CA-461A-8F33-D275BCC49C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4545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99" y="0"/>
            <a:ext cx="6148201" cy="405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945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群組 17"/>
          <p:cNvGrpSpPr/>
          <p:nvPr/>
        </p:nvGrpSpPr>
        <p:grpSpPr>
          <a:xfrm>
            <a:off x="0" y="0"/>
            <a:ext cx="11878268" cy="6858000"/>
            <a:chOff x="0" y="0"/>
            <a:chExt cx="11878268" cy="6858000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0287000" cy="6858000"/>
            </a:xfrm>
            <a:prstGeom prst="rect">
              <a:avLst/>
            </a:prstGeom>
          </p:spPr>
        </p:pic>
        <p:cxnSp>
          <p:nvCxnSpPr>
            <p:cNvPr id="6" name="直線接點 5"/>
            <p:cNvCxnSpPr/>
            <p:nvPr/>
          </p:nvCxnSpPr>
          <p:spPr>
            <a:xfrm flipV="1">
              <a:off x="10287000" y="3166280"/>
              <a:ext cx="56297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接點 6"/>
            <p:cNvCxnSpPr/>
            <p:nvPr/>
          </p:nvCxnSpPr>
          <p:spPr>
            <a:xfrm flipV="1">
              <a:off x="10287000" y="3457887"/>
              <a:ext cx="56297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接點 7"/>
            <p:cNvCxnSpPr/>
            <p:nvPr/>
          </p:nvCxnSpPr>
          <p:spPr>
            <a:xfrm flipV="1">
              <a:off x="10287000" y="3749494"/>
              <a:ext cx="56297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接點 8"/>
            <p:cNvCxnSpPr/>
            <p:nvPr/>
          </p:nvCxnSpPr>
          <p:spPr>
            <a:xfrm flipV="1">
              <a:off x="10287000" y="4041101"/>
              <a:ext cx="56297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接點 9"/>
            <p:cNvCxnSpPr/>
            <p:nvPr/>
          </p:nvCxnSpPr>
          <p:spPr>
            <a:xfrm flipV="1">
              <a:off x="10287000" y="4332708"/>
              <a:ext cx="56297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接點 10"/>
            <p:cNvCxnSpPr/>
            <p:nvPr/>
          </p:nvCxnSpPr>
          <p:spPr>
            <a:xfrm flipV="1">
              <a:off x="10287000" y="4624316"/>
              <a:ext cx="56297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字方塊 11"/>
            <p:cNvSpPr txBox="1"/>
            <p:nvPr/>
          </p:nvSpPr>
          <p:spPr>
            <a:xfrm>
              <a:off x="10872865" y="4470410"/>
              <a:ext cx="10054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13.5 mm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文字方塊 12"/>
            <p:cNvSpPr txBox="1"/>
            <p:nvPr/>
          </p:nvSpPr>
          <p:spPr>
            <a:xfrm>
              <a:off x="10872865" y="2793365"/>
              <a:ext cx="7232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0</a:t>
              </a:r>
              <a:r>
                <a:rPr lang="zh-TW" alt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TW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10872865" y="3128774"/>
              <a:ext cx="8980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2.7 mm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10872865" y="4135001"/>
              <a:ext cx="10054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10.8 mm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10872865" y="3799592"/>
              <a:ext cx="8899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8.1 mm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文字方塊 16"/>
            <p:cNvSpPr txBox="1"/>
            <p:nvPr/>
          </p:nvSpPr>
          <p:spPr>
            <a:xfrm>
              <a:off x="10872865" y="3464183"/>
              <a:ext cx="8899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5.4 mm</a:t>
              </a:r>
              <a:endPara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6094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43" y="-297"/>
            <a:ext cx="11918713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703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12</Words>
  <Application>Microsoft Office PowerPoint</Application>
  <PresentationFormat>寬螢幕</PresentationFormat>
  <Paragraphs>6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9" baseType="lpstr">
      <vt:lpstr>新細明體</vt:lpstr>
      <vt:lpstr>Arial</vt:lpstr>
      <vt:lpstr>Calibri</vt:lpstr>
      <vt:lpstr>Calibri Light</vt:lpstr>
      <vt:lpstr>Times New Roman</vt:lpstr>
      <vt:lpstr>Office 佈景主題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澤鋐 林</dc:creator>
  <cp:lastModifiedBy>澤鋐 林</cp:lastModifiedBy>
  <cp:revision>2</cp:revision>
  <dcterms:created xsi:type="dcterms:W3CDTF">2020-07-13T01:09:46Z</dcterms:created>
  <dcterms:modified xsi:type="dcterms:W3CDTF">2020-07-13T02:07:55Z</dcterms:modified>
</cp:coreProperties>
</file>

<file path=docProps/thumbnail.jpeg>
</file>